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46783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Almost a Dan Stage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 pointed at ground within the fault lines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7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607923-705B-453C-8C8A-CCC800C4AA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24146"/>
            <a:ext cx="7025777" cy="32521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2019-04-26T15:46:06Z</dcterms:modified>
  <cp:category>Shooting</cp:category>
</cp:coreProperties>
</file>

<file path=docProps/thumbnail.jpeg>
</file>